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7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51048-9F9C-492D-9381-79FFE599A3A7}" v="1" dt="2024-04-03T23:03:47.020"/>
    <p1510:client id="{AB89C075-7934-4E56-BF9F-03C7764B3209}" v="21" dt="2024-04-03T23:46:25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1" autoAdjust="0"/>
    <p:restoredTop sz="94901" autoAdjust="0"/>
  </p:normalViewPr>
  <p:slideViewPr>
    <p:cSldViewPr snapToGrid="0">
      <p:cViewPr varScale="1">
        <p:scale>
          <a:sx n="77" d="100"/>
          <a:sy n="77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Gwynn" userId="fd308fae-1605-4504-9bd0-b9e5d176e04a" providerId="ADAL" clId="{AB89C075-7934-4E56-BF9F-03C7764B3209}"/>
    <pc:docChg chg="custSel modSld">
      <pc:chgData name="Michael Gwynn" userId="fd308fae-1605-4504-9bd0-b9e5d176e04a" providerId="ADAL" clId="{AB89C075-7934-4E56-BF9F-03C7764B3209}" dt="2024-04-03T23:46:25.893" v="20" actId="255"/>
      <pc:docMkLst>
        <pc:docMk/>
      </pc:docMkLst>
      <pc:sldChg chg="modSp mod">
        <pc:chgData name="Michael Gwynn" userId="fd308fae-1605-4504-9bd0-b9e5d176e04a" providerId="ADAL" clId="{AB89C075-7934-4E56-BF9F-03C7764B3209}" dt="2024-04-03T23:46:25.893" v="20" actId="255"/>
        <pc:sldMkLst>
          <pc:docMk/>
          <pc:sldMk cId="1544972966" sldId="258"/>
        </pc:sldMkLst>
        <pc:spChg chg="mod">
          <ac:chgData name="Michael Gwynn" userId="fd308fae-1605-4504-9bd0-b9e5d176e04a" providerId="ADAL" clId="{AB89C075-7934-4E56-BF9F-03C7764B3209}" dt="2024-04-03T23:46:25.893" v="20" actId="255"/>
          <ac:spMkLst>
            <pc:docMk/>
            <pc:sldMk cId="1544972966" sldId="258"/>
            <ac:spMk id="3" creationId="{D6892AA8-1CB0-8031-8AB0-F68F6E46CDB6}"/>
          </ac:spMkLst>
        </pc:spChg>
        <pc:spChg chg="mod">
          <ac:chgData name="Michael Gwynn" userId="fd308fae-1605-4504-9bd0-b9e5d176e04a" providerId="ADAL" clId="{AB89C075-7934-4E56-BF9F-03C7764B3209}" dt="2024-04-03T23:46:09.652" v="17" actId="27636"/>
          <ac:spMkLst>
            <pc:docMk/>
            <pc:sldMk cId="1544972966" sldId="258"/>
            <ac:spMk id="4" creationId="{0CD5CE02-4F4C-38DE-7459-70D1197C1424}"/>
          </ac:spMkLst>
        </pc:spChg>
      </pc:sldChg>
    </pc:docChg>
  </pc:docChgLst>
  <pc:docChgLst>
    <pc:chgData name="Kenyon Plummer" userId="5b5bea4e-5cc7-4f01-8e2d-cd936acd42e2" providerId="ADAL" clId="{A9351048-9F9C-492D-9381-79FFE599A3A7}"/>
    <pc:docChg chg="undo custSel modSld">
      <pc:chgData name="Kenyon Plummer" userId="5b5bea4e-5cc7-4f01-8e2d-cd936acd42e2" providerId="ADAL" clId="{A9351048-9F9C-492D-9381-79FFE599A3A7}" dt="2024-04-04T15:24:51.389" v="25" actId="27636"/>
      <pc:docMkLst>
        <pc:docMk/>
      </pc:docMkLst>
      <pc:sldChg chg="modSp mod">
        <pc:chgData name="Kenyon Plummer" userId="5b5bea4e-5cc7-4f01-8e2d-cd936acd42e2" providerId="ADAL" clId="{A9351048-9F9C-492D-9381-79FFE599A3A7}" dt="2024-04-04T15:24:51.389" v="25" actId="27636"/>
        <pc:sldMkLst>
          <pc:docMk/>
          <pc:sldMk cId="1544972966" sldId="258"/>
        </pc:sldMkLst>
        <pc:spChg chg="mod">
          <ac:chgData name="Kenyon Plummer" userId="5b5bea4e-5cc7-4f01-8e2d-cd936acd42e2" providerId="ADAL" clId="{A9351048-9F9C-492D-9381-79FFE599A3A7}" dt="2024-04-03T23:03:16.575" v="8" actId="20577"/>
          <ac:spMkLst>
            <pc:docMk/>
            <pc:sldMk cId="1544972966" sldId="258"/>
            <ac:spMk id="3" creationId="{D6892AA8-1CB0-8031-8AB0-F68F6E46CDB6}"/>
          </ac:spMkLst>
        </pc:spChg>
        <pc:spChg chg="mod">
          <ac:chgData name="Kenyon Plummer" userId="5b5bea4e-5cc7-4f01-8e2d-cd936acd42e2" providerId="ADAL" clId="{A9351048-9F9C-492D-9381-79FFE599A3A7}" dt="2024-04-04T15:24:51.389" v="25" actId="27636"/>
          <ac:spMkLst>
            <pc:docMk/>
            <pc:sldMk cId="1544972966" sldId="258"/>
            <ac:spMk id="4" creationId="{0CD5CE02-4F4C-38DE-7459-70D1197C1424}"/>
          </ac:spMkLst>
        </pc:spChg>
        <pc:cxnChg chg="mod">
          <ac:chgData name="Kenyon Plummer" userId="5b5bea4e-5cc7-4f01-8e2d-cd936acd42e2" providerId="ADAL" clId="{A9351048-9F9C-492D-9381-79FFE599A3A7}" dt="2024-04-03T22:56:45.383" v="1" actId="1582"/>
          <ac:cxnSpMkLst>
            <pc:docMk/>
            <pc:sldMk cId="1544972966" sldId="258"/>
            <ac:cxnSpMk id="8" creationId="{DDF7F1B2-3D9B-F1BF-FAEF-BE4A24AB778C}"/>
          </ac:cxnSpMkLst>
        </pc:cxnChg>
        <pc:cxnChg chg="mod">
          <ac:chgData name="Kenyon Plummer" userId="5b5bea4e-5cc7-4f01-8e2d-cd936acd42e2" providerId="ADAL" clId="{A9351048-9F9C-492D-9381-79FFE599A3A7}" dt="2024-04-03T22:56:45.383" v="1" actId="1582"/>
          <ac:cxnSpMkLst>
            <pc:docMk/>
            <pc:sldMk cId="1544972966" sldId="258"/>
            <ac:cxnSpMk id="11" creationId="{A0FDEA1D-7423-090B-BFEA-B48B8196126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499E2-A124-4F52-8D42-08123231792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CF868-AD86-4C24-BB8D-7E48D9053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4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CF868-AD86-4C24-BB8D-7E48D9053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3CEC-7A15-E0DF-C075-E09EAF2AD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DD7D1-1A6D-7174-61B5-D7D4BE657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97CAF-BACE-180B-B6CE-DEAA898A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9F6C5-1A5B-DE96-413A-5839D346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FD70-92BC-617B-8C90-DBBCC153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5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5639-4596-470C-0FA4-D2826127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7081D-AE2A-AFE5-8EEC-1C295A5C3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08F6B-D699-220E-0958-76197F52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FEB14-ABDF-0D01-6F06-831F9B17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8336C-3E32-EB1C-53C8-18170C9E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8BF56-92E0-F93B-B745-F0C0AF0B4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71136-773C-DE35-411F-7D903A53F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9FA2C-903A-EDD4-286D-70BF398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85047-E68A-E394-850C-F7A1A04A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114B0-C740-B40C-03DF-9CA2424C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8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0156-6F56-9681-7BEA-2D60F5A5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06881-B136-9767-769F-EFA89F3A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A6743-B64C-2C93-4A4E-532A4BCC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03609-3A72-A83B-5EBB-6750659F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32216-9181-81C6-A2D2-B133DE85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5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F123-C911-B204-53D1-A2F6B0F0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F0907-A38D-C5A8-426C-CDD8B64E0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AE259-27F6-1C70-8BB4-976012A7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132F-BF69-6B84-9880-619A5A39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BA8D8-0C29-6556-1598-56CDD2C3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9A0E6-C2D4-4F59-696D-8EC09AFF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011EB-35D4-A888-B474-00E3F9890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E80F7-BD41-C6FA-DF06-D20B3BE5B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12F4A-F130-54DB-BC4D-820CB2DC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904BA-5857-0229-A47D-26BB62DB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9D87A-6300-C7F4-C446-CD986623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EC84E-B831-EAEA-3FF7-B9852F0A2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34D77-E6CA-9BBF-56F1-E5F2FF3ED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2E425-35CE-3936-466B-706A0FBFD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909B2-9623-F027-D78C-B644EB17B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ADEB5B-7E8A-414C-F179-D4CC0F7A8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C8360F-39FF-F4DD-0E02-25219555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281D8-16D2-1E17-B16E-083538E4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56023-54A4-6656-0A2B-124144AA8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BB47-A654-58B9-971F-6B4F9D9E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EA142-FD5E-C23C-2F3B-552EC46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69150-87AB-FC16-9BAC-714FBA6E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3FEAC-F7C9-310D-8AFA-B1779EDE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9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717B1-513E-7231-8A75-76358AEC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A2F1F-3A63-49C6-C0FB-993EEB93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1363C-1634-A4F3-DFDE-69073C7C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1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C6FB-4D2F-F117-9C61-AE6E5785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78D98-1EF3-420D-3461-6F2818E67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0FAC-F52D-7F30-A116-77E70B5C4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A5040-F9DF-C996-2696-96B3106B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08CA2-1E06-AAEE-00B2-E73000D2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2EFC7-40A8-7D32-1AC4-A6DF332E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6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F8EC-7F2B-D1C6-95D1-D1CF1348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F9649-9DFE-D06E-D1FE-31E8C3B27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59BFA-F19E-ED1A-5459-F5630FAEE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6D935-73FE-26FC-1DD4-41529580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42D0F-A00A-E195-DBD3-A5D5BB45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B95E2-2F25-1A2C-EA8C-36AFAD31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1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109F1-1471-49EE-30F6-96A14C9E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D3167-7EB2-CC7C-7801-43D30AE50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548BC-CF4B-AE08-7A05-6DBA590F3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EDF1-590C-4BCA-884B-3C1E26F993B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03B05-0025-5741-5DFD-52EE9C952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65AA6-CFD1-4F84-871F-7F8AB06C1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E55B-7DF7-41E0-8878-2448F749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gage.uoregon.edu/" TargetMode="External"/><Relationship Id="rId3" Type="http://schemas.openxmlformats.org/officeDocument/2006/relationships/hyperlink" Target="https://engage.uoregon.edu/tutoring/" TargetMode="External"/><Relationship Id="rId7" Type="http://schemas.openxmlformats.org/officeDocument/2006/relationships/hyperlink" Target="https://engage.uoregon.edu/learning-resources/#learningspecialis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gage.uoregon.edu/pac/" TargetMode="External"/><Relationship Id="rId5" Type="http://schemas.openxmlformats.org/officeDocument/2006/relationships/hyperlink" Target="https://engage.uoregon.edu/class-encore/" TargetMode="External"/><Relationship Id="rId4" Type="http://schemas.openxmlformats.org/officeDocument/2006/relationships/hyperlink" Target="https://owl.uoregon.edu/" TargetMode="External"/><Relationship Id="rId9" Type="http://schemas.openxmlformats.org/officeDocument/2006/relationships/hyperlink" Target="https://www.instagram.com/uoenga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C8ECF3-95E2-31A4-E28A-5A246E57E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5D53-4233-2ED2-C413-183785E26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-635"/>
            <a:ext cx="11216640" cy="136613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30"/>
                </a:solidFill>
              </a:rPr>
              <a:t>Tutoring and Academic Engagement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92AA8-1CB0-8031-8AB0-F68F6E46C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24" y="2670056"/>
            <a:ext cx="5522976" cy="4059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30"/>
                </a:solidFill>
              </a:rPr>
              <a:t>Academic Support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dirty="0">
                <a:hlinkClick r:id="rId3"/>
              </a:rPr>
              <a:t>Tutoring</a:t>
            </a:r>
            <a:br>
              <a:rPr lang="en-US" sz="1600" dirty="0"/>
            </a:br>
            <a:r>
              <a:rPr lang="en-US" sz="1600" dirty="0"/>
              <a:t>Drop-in help with introductory math, science, language and all undergraduate writing projects.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/>
              <a:t>Additional support in LLC N 123, The Academic Success Hub.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/>
              <a:t>Asynchronous writing support available through the </a:t>
            </a:r>
            <a:r>
              <a:rPr lang="en-US" sz="1600" dirty="0">
                <a:hlinkClick r:id="rId4"/>
              </a:rPr>
              <a:t>Online Writing Lab</a:t>
            </a:r>
            <a:r>
              <a:rPr lang="en-US" sz="16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dirty="0">
                <a:hlinkClick r:id="rId5"/>
              </a:rPr>
              <a:t>Class Encore</a:t>
            </a:r>
            <a:br>
              <a:rPr lang="en-US" sz="1600" dirty="0"/>
            </a:br>
            <a:r>
              <a:rPr lang="en-US" sz="1600" dirty="0"/>
              <a:t>Study groups for challenging courses. Peer Leaders design and facilitate collaborative activities for each group meeting. See current study groups and schedule on our website.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D5CE02-4F4C-38DE-7459-70D1197C1424}"/>
              </a:ext>
            </a:extLst>
          </p:cNvPr>
          <p:cNvSpPr txBox="1">
            <a:spLocks/>
          </p:cNvSpPr>
          <p:nvPr/>
        </p:nvSpPr>
        <p:spPr>
          <a:xfrm>
            <a:off x="6446520" y="2670051"/>
            <a:ext cx="5257800" cy="39436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400" b="1" dirty="0">
                <a:solidFill>
                  <a:srgbClr val="007030"/>
                </a:solidFill>
              </a:rPr>
              <a:t>Consultations</a:t>
            </a:r>
          </a:p>
          <a:p>
            <a:pPr marL="0" indent="0" algn="ctr">
              <a:buNone/>
            </a:pPr>
            <a:endParaRPr lang="en-US" sz="3100" b="1" dirty="0">
              <a:solidFill>
                <a:srgbClr val="007030"/>
              </a:solidFill>
            </a:endParaRPr>
          </a:p>
          <a:p>
            <a:pPr marL="0" indent="0">
              <a:buNone/>
            </a:pPr>
            <a:r>
              <a:rPr lang="en-US" b="1" dirty="0">
                <a:hlinkClick r:id="rId6"/>
              </a:rPr>
              <a:t>Peer Academic Coaches</a:t>
            </a:r>
            <a:endParaRPr lang="en-US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300" dirty="0"/>
              <a:t>Meet one-on-one with a Peer Academic Coach to discuss strategies to enhance your academic well-being. Appointments scheduled via Navigate.</a:t>
            </a:r>
            <a:br>
              <a:rPr lang="en-US" sz="2300" dirty="0"/>
            </a:br>
            <a:endParaRPr lang="en-US" sz="2300" dirty="0"/>
          </a:p>
          <a:p>
            <a:pPr marL="0" indent="0">
              <a:buNone/>
            </a:pPr>
            <a:r>
              <a:rPr lang="en-US" b="1" dirty="0">
                <a:hlinkClick r:id="rId7"/>
              </a:rPr>
              <a:t>Learning Specialists</a:t>
            </a:r>
            <a:endParaRPr lang="en-US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300" dirty="0"/>
              <a:t>Learning Specialists are professional staff who provide one-on-one, collaborative guidance in study skills, writing, and math/science to help you achieve your goals. Appointments scheduled via Navigate.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C4903E-1AD1-EC64-E5D0-74CF617357B7}"/>
              </a:ext>
            </a:extLst>
          </p:cNvPr>
          <p:cNvSpPr txBox="1">
            <a:spLocks/>
          </p:cNvSpPr>
          <p:nvPr/>
        </p:nvSpPr>
        <p:spPr>
          <a:xfrm>
            <a:off x="838200" y="1133858"/>
            <a:ext cx="10515600" cy="518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Knight Library | 4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Floor |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hlinkClick r:id="rId8"/>
              </a:rPr>
              <a:t>engage.uoregon.edu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|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hlinkClick r:id="rId9"/>
              </a:rPr>
              <a:t>@uoengage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on Instagram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AA762C-FD22-E79D-6B51-51290A036839}"/>
              </a:ext>
            </a:extLst>
          </p:cNvPr>
          <p:cNvSpPr txBox="1">
            <a:spLocks/>
          </p:cNvSpPr>
          <p:nvPr/>
        </p:nvSpPr>
        <p:spPr>
          <a:xfrm>
            <a:off x="838200" y="1786127"/>
            <a:ext cx="10515600" cy="676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007030"/>
                </a:solidFill>
              </a:rPr>
              <a:t>Free for UO Students | Services Begin Week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F7F1B2-3D9B-F1BF-FAEF-BE4A24AB778C}"/>
              </a:ext>
            </a:extLst>
          </p:cNvPr>
          <p:cNvCxnSpPr/>
          <p:nvPr/>
        </p:nvCxnSpPr>
        <p:spPr>
          <a:xfrm>
            <a:off x="487680" y="1761742"/>
            <a:ext cx="11216640" cy="0"/>
          </a:xfrm>
          <a:prstGeom prst="line">
            <a:avLst/>
          </a:prstGeom>
          <a:ln w="3810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FDEA1D-7423-090B-BFEA-B48B81961267}"/>
              </a:ext>
            </a:extLst>
          </p:cNvPr>
          <p:cNvCxnSpPr/>
          <p:nvPr/>
        </p:nvCxnSpPr>
        <p:spPr>
          <a:xfrm>
            <a:off x="487680" y="2462774"/>
            <a:ext cx="11216640" cy="0"/>
          </a:xfrm>
          <a:prstGeom prst="line">
            <a:avLst/>
          </a:prstGeom>
          <a:ln w="3810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97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Source Sans Pro Black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164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Source Sans Pro Black</vt:lpstr>
      <vt:lpstr>Office Theme</vt:lpstr>
      <vt:lpstr>Tutoring and Academic Engagement Center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Tutoring and Academic Engagement Center</dc:title>
  <dc:creator>Kenyon Plummer</dc:creator>
  <cp:lastModifiedBy>Kenyon Plummer</cp:lastModifiedBy>
  <cp:revision>1</cp:revision>
  <dcterms:created xsi:type="dcterms:W3CDTF">2024-04-03T22:27:05Z</dcterms:created>
  <dcterms:modified xsi:type="dcterms:W3CDTF">2024-04-04T15:24:56Z</dcterms:modified>
</cp:coreProperties>
</file>